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0" r:id="rId5"/>
    <p:sldId id="262" r:id="rId6"/>
    <p:sldId id="263" r:id="rId7"/>
    <p:sldId id="261" r:id="rId8"/>
    <p:sldId id="264" r:id="rId9"/>
    <p:sldId id="267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0AD7-3394-2A58-536F-A37D2423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576E0-009C-F917-059D-315228CC3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A8ACD-7FD0-9CB3-2CBC-EB8C1B82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C40A-79F9-E22F-0F96-BE05D495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BE447-F465-3225-7E68-2EF16BA9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3EB8-9773-8DBE-9D3A-BA9BC56E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05922-0803-B9FA-3860-318BAB8AB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754A2-7909-D971-0ECB-77D662B8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B8F6-E779-F9ED-901F-3A48B9DF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C27C3-88C0-47FA-0912-D7000821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3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B2C3D-E55F-00AD-B66B-7799AA896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3233A-F56F-957A-1760-38BCF3703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CBC5-1490-721B-F27E-6844C881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2613-9556-259E-0EC4-BCA72308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7A0D-CEEF-DFDC-EE75-A9D1D1BD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9BE4C-806A-7BFB-14E6-598D662F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54525-9312-C80C-212D-2A1150470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39FFD-8B2B-D587-A198-1E4A21DF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F3D47-3525-A763-DD24-79E0555C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C78B-CFC9-203C-E443-CCA4DE12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6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D5D9-618B-ED6D-C74C-D95AA0B7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653E4-B94F-DA7E-F9C2-5E13C8CD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17B9-2FE1-0730-71A7-A62BB5E0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9DC78-0013-FC3D-B20F-AA18F6A0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CB8D6-1198-AD24-E1E7-46FEDBE4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8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4E8B-3861-AEDA-D643-17C90839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9E01-38B6-97F5-8BAF-B23B12F51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FD4FD-8A9D-0604-3ECF-EAF285F1B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AFD2F-799B-9A61-D12A-05822F1A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072C9-C84A-01A9-889D-0D7CCAAC7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8C29C-32E9-4F0D-4E54-6C517A26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1ACE-D479-C57E-56DE-B7B9C92C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4C4AF-74F0-92D1-71C1-553AA55D2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19374-4E5F-4755-3DAF-256AEEA48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FCE07-D6B1-DB60-C17F-2885AF1C0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B3FC3-7CB2-E796-0847-423D1D405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41BA0-229D-26DC-C467-28FF45F4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43112-5B31-1F22-DF7B-518B3E40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F4729-DAF5-8166-5968-B030A15A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7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3871-D366-5C02-9522-192311BD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5DA2E-0C91-C1CF-5ECC-EC514235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9140A-A086-D485-8C5E-B234762D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8B7DE-DF0D-A288-6B0B-89DB66C2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59CD1-EBDF-5197-727D-9F81F61C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2E2E9-1828-F263-660C-C4CCE1BE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6B7B-98CC-725B-8B1D-26C1C9E8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D1B6-0B70-BFE2-E62A-C7D99D94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A3EF-4956-220D-BFB6-8BB179B0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30F47-8BEA-B48F-D757-0447688A1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52E32-9730-4A01-B360-5306F784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B8465-70B8-3736-7CD2-6E011106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4BBE-3836-BEC0-B692-68EC5FA9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65E6-2E99-636F-EC09-658A96F4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2B9E4-6FAA-C2AB-421D-65C877A90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1C67D-AC62-5F08-503A-BB1005872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EAA1C-039D-AEC9-981F-7BB49AC7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00404-702D-F154-DE00-5F8C18FA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CDD1D-E61A-D3BE-83F6-931A57D9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5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64CE7-B5E2-5AC4-5CEE-F26CF1C6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27EE3-EA0E-BB1D-06D6-D5A7E03CC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D2A2C-07C0-DE06-DB98-24B78D799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CA000-CEFA-4F92-862C-C76EA3C18AC3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9BBD3-4E0D-F58A-EF75-8AA975CB7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30BA8-0ACB-9241-B7FC-24B5C7254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A135-9837-4D3A-9AA1-168F963A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9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3" Type="http://schemas.openxmlformats.org/officeDocument/2006/relationships/image" Target="../media/image10.jpeg"/><Relationship Id="rId21" Type="http://schemas.openxmlformats.org/officeDocument/2006/relationships/image" Target="../media/image28.jpeg"/><Relationship Id="rId7" Type="http://schemas.openxmlformats.org/officeDocument/2006/relationships/image" Target="../media/image15.jpe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5" Type="http://schemas.openxmlformats.org/officeDocument/2006/relationships/image" Target="../media/image32.jpeg"/><Relationship Id="rId2" Type="http://schemas.openxmlformats.org/officeDocument/2006/relationships/image" Target="../media/image11.jpeg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7.jpeg"/><Relationship Id="rId24" Type="http://schemas.openxmlformats.org/officeDocument/2006/relationships/image" Target="../media/image31.jpeg"/><Relationship Id="rId5" Type="http://schemas.openxmlformats.org/officeDocument/2006/relationships/image" Target="../media/image13.pn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28" Type="http://schemas.openxmlformats.org/officeDocument/2006/relationships/image" Target="../media/image35.jpeg"/><Relationship Id="rId10" Type="http://schemas.openxmlformats.org/officeDocument/2006/relationships/image" Target="../media/image18.png"/><Relationship Id="rId19" Type="http://schemas.openxmlformats.org/officeDocument/2006/relationships/image" Target="../media/image26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Relationship Id="rId27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3" Type="http://schemas.openxmlformats.org/officeDocument/2006/relationships/image" Target="../media/image10.jpeg"/><Relationship Id="rId21" Type="http://schemas.openxmlformats.org/officeDocument/2006/relationships/image" Target="../media/image28.jpeg"/><Relationship Id="rId7" Type="http://schemas.openxmlformats.org/officeDocument/2006/relationships/image" Target="../media/image15.jpe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5" Type="http://schemas.openxmlformats.org/officeDocument/2006/relationships/image" Target="../media/image32.jpeg"/><Relationship Id="rId2" Type="http://schemas.openxmlformats.org/officeDocument/2006/relationships/image" Target="../media/image11.jpeg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7.jpeg"/><Relationship Id="rId24" Type="http://schemas.openxmlformats.org/officeDocument/2006/relationships/image" Target="../media/image31.jpeg"/><Relationship Id="rId5" Type="http://schemas.openxmlformats.org/officeDocument/2006/relationships/image" Target="../media/image13.pn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28" Type="http://schemas.openxmlformats.org/officeDocument/2006/relationships/image" Target="../media/image35.jpeg"/><Relationship Id="rId10" Type="http://schemas.openxmlformats.org/officeDocument/2006/relationships/image" Target="../media/image18.png"/><Relationship Id="rId19" Type="http://schemas.openxmlformats.org/officeDocument/2006/relationships/image" Target="../media/image26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Relationship Id="rId27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B6CD-74CD-B99C-267F-00047C34D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534" y="1843967"/>
            <a:ext cx="4490720" cy="3022917"/>
          </a:xfrm>
        </p:spPr>
        <p:txBody>
          <a:bodyPr anchor="ctr"/>
          <a:lstStyle/>
          <a:p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Fresh Inspiration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55698-0027-756C-D5C9-2FC04776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62312"/>
            <a:ext cx="304800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ED52A-550C-C411-80E2-00E4B6941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841" y="-2"/>
            <a:ext cx="3087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1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te of food with meat and noodles&#10;&#10;Description automatically generated">
            <a:extLst>
              <a:ext uri="{FF2B5EF4-FFF2-40B4-BE49-F238E27FC236}">
                <a16:creationId xmlns:a16="http://schemas.microsoft.com/office/drawing/2014/main" id="{3E0D2460-A111-5DD8-7FE3-813C4114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0" y="0"/>
            <a:ext cx="3087439" cy="6858000"/>
          </a:xfrm>
          <a:prstGeom prst="rect">
            <a:avLst/>
          </a:prstGeom>
        </p:spPr>
      </p:pic>
      <p:pic>
        <p:nvPicPr>
          <p:cNvPr id="4" name="Picture 3" descr="A collage of food&#10;&#10;Description automatically generated">
            <a:extLst>
              <a:ext uri="{FF2B5EF4-FFF2-40B4-BE49-F238E27FC236}">
                <a16:creationId xmlns:a16="http://schemas.microsoft.com/office/drawing/2014/main" id="{833F44B0-62A0-9F62-36B2-C668640EB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60" y="-1"/>
            <a:ext cx="3087439" cy="6858000"/>
          </a:xfrm>
          <a:prstGeom prst="rect">
            <a:avLst/>
          </a:prstGeom>
        </p:spPr>
      </p:pic>
      <p:pic>
        <p:nvPicPr>
          <p:cNvPr id="5" name="Picture 4" descr="A bowl of food on a plate&#10;&#10;Description automatically generated">
            <a:extLst>
              <a:ext uri="{FF2B5EF4-FFF2-40B4-BE49-F238E27FC236}">
                <a16:creationId xmlns:a16="http://schemas.microsoft.com/office/drawing/2014/main" id="{AEFE5FE1-6C56-763D-3E89-1678F7FA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720"/>
            <a:ext cx="308743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CBB4B8-4268-D4DD-EC28-0E77EC6C3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2" y="1330960"/>
            <a:ext cx="4086225" cy="563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EA8009-27F2-24E6-D98E-456E18F20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649" y="1163002"/>
            <a:ext cx="4105275" cy="5324475"/>
          </a:xfrm>
          <a:prstGeom prst="rect">
            <a:avLst/>
          </a:prstGeom>
        </p:spPr>
      </p:pic>
      <p:pic>
        <p:nvPicPr>
          <p:cNvPr id="12" name="Picture 11" descr="A collage of food&#10;&#10;Description automatically generated">
            <a:extLst>
              <a:ext uri="{FF2B5EF4-FFF2-40B4-BE49-F238E27FC236}">
                <a16:creationId xmlns:a16="http://schemas.microsoft.com/office/drawing/2014/main" id="{3A5A15BA-42A9-637E-2A18-483FA8EE3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1" y="-457200"/>
            <a:ext cx="3087439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DA7D37-83FB-89E8-00D5-9687A2507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33" y="1179830"/>
            <a:ext cx="4048125" cy="5962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02309C-6857-E1EF-6A6A-C19596E75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279" y="843281"/>
            <a:ext cx="3123679" cy="6055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1D746B-124E-76D9-CCC0-8AA64F2318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1151" y="111759"/>
            <a:ext cx="4029075" cy="4000500"/>
          </a:xfrm>
          <a:prstGeom prst="rect">
            <a:avLst/>
          </a:prstGeom>
        </p:spPr>
      </p:pic>
      <p:pic>
        <p:nvPicPr>
          <p:cNvPr id="10" name="Picture 9" descr="A pan of potatoes&#10;&#10;Description automatically generated">
            <a:extLst>
              <a:ext uri="{FF2B5EF4-FFF2-40B4-BE49-F238E27FC236}">
                <a16:creationId xmlns:a16="http://schemas.microsoft.com/office/drawing/2014/main" id="{3D39A820-D11A-9EC2-0CF0-5F05D3CDC0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62" y="-40641"/>
            <a:ext cx="3087439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B5A3E4-56CD-F125-869E-38473116D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6083" y="1744821"/>
            <a:ext cx="3343504" cy="429879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29D0A8-152F-BB18-D8DB-5246DAE07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blue casserole dish with macaroni and cheese&#10;&#10;Description automatically generated">
            <a:extLst>
              <a:ext uri="{FF2B5EF4-FFF2-40B4-BE49-F238E27FC236}">
                <a16:creationId xmlns:a16="http://schemas.microsoft.com/office/drawing/2014/main" id="{518E74A9-DEC8-6E36-F245-16CA062D85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76" y="721360"/>
            <a:ext cx="3087439" cy="6858000"/>
          </a:xfrm>
          <a:prstGeom prst="rect">
            <a:avLst/>
          </a:prstGeom>
        </p:spPr>
      </p:pic>
      <p:pic>
        <p:nvPicPr>
          <p:cNvPr id="13" name="Picture 12" descr="A plate of meat and vegetables&#10;&#10;Description automatically generated">
            <a:extLst>
              <a:ext uri="{FF2B5EF4-FFF2-40B4-BE49-F238E27FC236}">
                <a16:creationId xmlns:a16="http://schemas.microsoft.com/office/drawing/2014/main" id="{98E56730-6F63-099F-CF42-65E041545C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0" y="0"/>
            <a:ext cx="3087439" cy="6858000"/>
          </a:xfrm>
          <a:prstGeom prst="rect">
            <a:avLst/>
          </a:prstGeom>
        </p:spPr>
      </p:pic>
      <p:pic>
        <p:nvPicPr>
          <p:cNvPr id="17" name="Picture 16" descr="A food on a plate&#10;&#10;Description automatically generated">
            <a:extLst>
              <a:ext uri="{FF2B5EF4-FFF2-40B4-BE49-F238E27FC236}">
                <a16:creationId xmlns:a16="http://schemas.microsoft.com/office/drawing/2014/main" id="{31AC69DA-12D4-5AE9-AC89-644CC85F65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" y="-1984248"/>
            <a:ext cx="3087439" cy="6858000"/>
          </a:xfrm>
          <a:prstGeom prst="rect">
            <a:avLst/>
          </a:prstGeom>
        </p:spPr>
      </p:pic>
      <p:pic>
        <p:nvPicPr>
          <p:cNvPr id="21" name="Picture 20" descr="A bowl of coleslaw&#10;&#10;Description automatically generated">
            <a:extLst>
              <a:ext uri="{FF2B5EF4-FFF2-40B4-BE49-F238E27FC236}">
                <a16:creationId xmlns:a16="http://schemas.microsoft.com/office/drawing/2014/main" id="{E851E42D-F34A-C949-A7F8-E6D4698FBD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73" y="1352550"/>
            <a:ext cx="3087439" cy="6858000"/>
          </a:xfrm>
          <a:prstGeom prst="rect">
            <a:avLst/>
          </a:prstGeom>
        </p:spPr>
      </p:pic>
      <p:pic>
        <p:nvPicPr>
          <p:cNvPr id="26" name="Picture 25" descr="A bowl of soup with a drink and a slice of lime&#10;&#10;Description automatically generated">
            <a:extLst>
              <a:ext uri="{FF2B5EF4-FFF2-40B4-BE49-F238E27FC236}">
                <a16:creationId xmlns:a16="http://schemas.microsoft.com/office/drawing/2014/main" id="{DE942646-8CB7-265E-D03E-9D747221BC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24" y="-1393191"/>
            <a:ext cx="3087439" cy="6858000"/>
          </a:xfrm>
          <a:prstGeom prst="rect">
            <a:avLst/>
          </a:prstGeom>
        </p:spPr>
      </p:pic>
      <p:pic>
        <p:nvPicPr>
          <p:cNvPr id="28" name="Picture 27" descr="A bowl of chili with a spoon&#10;&#10;Description automatically generated">
            <a:extLst>
              <a:ext uri="{FF2B5EF4-FFF2-40B4-BE49-F238E27FC236}">
                <a16:creationId xmlns:a16="http://schemas.microsoft.com/office/drawing/2014/main" id="{7B3CF5E9-18C4-B2A0-D5B4-3D921FB9F0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37" y="-370523"/>
            <a:ext cx="3087439" cy="6858000"/>
          </a:xfrm>
          <a:prstGeom prst="rect">
            <a:avLst/>
          </a:prstGeom>
        </p:spPr>
      </p:pic>
      <p:pic>
        <p:nvPicPr>
          <p:cNvPr id="30" name="Picture 29" descr="A two burgers on a plate&#10;&#10;Description automatically generated">
            <a:extLst>
              <a:ext uri="{FF2B5EF4-FFF2-40B4-BE49-F238E27FC236}">
                <a16:creationId xmlns:a16="http://schemas.microsoft.com/office/drawing/2014/main" id="{9025837A-B4CA-5D0C-66FF-6E3F86E9D8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94" y="-881857"/>
            <a:ext cx="3087439" cy="6858000"/>
          </a:xfrm>
          <a:prstGeom prst="rect">
            <a:avLst/>
          </a:prstGeom>
        </p:spPr>
      </p:pic>
      <p:pic>
        <p:nvPicPr>
          <p:cNvPr id="32" name="Picture 31" descr="A screenshot of a phone screen with a pan full of food&#10;&#10;Description automatically generated">
            <a:extLst>
              <a:ext uri="{FF2B5EF4-FFF2-40B4-BE49-F238E27FC236}">
                <a16:creationId xmlns:a16="http://schemas.microsoft.com/office/drawing/2014/main" id="{1554852D-937E-00AC-A427-B5EF99AE3F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83" y="2166779"/>
            <a:ext cx="3087439" cy="6858000"/>
          </a:xfrm>
          <a:prstGeom prst="rect">
            <a:avLst/>
          </a:prstGeom>
        </p:spPr>
      </p:pic>
      <p:pic>
        <p:nvPicPr>
          <p:cNvPr id="34" name="Picture 33" descr="A bowl of food with shrimp&#10;&#10;Description automatically generated">
            <a:extLst>
              <a:ext uri="{FF2B5EF4-FFF2-40B4-BE49-F238E27FC236}">
                <a16:creationId xmlns:a16="http://schemas.microsoft.com/office/drawing/2014/main" id="{6493785B-AC31-B22D-B7E1-538FBE00A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61" y="2094834"/>
            <a:ext cx="3087439" cy="6858000"/>
          </a:xfrm>
          <a:prstGeom prst="rect">
            <a:avLst/>
          </a:prstGeom>
        </p:spPr>
      </p:pic>
      <p:pic>
        <p:nvPicPr>
          <p:cNvPr id="36" name="Picture 35" descr="A plate of food on a table&#10;&#10;Description automatically generated">
            <a:extLst>
              <a:ext uri="{FF2B5EF4-FFF2-40B4-BE49-F238E27FC236}">
                <a16:creationId xmlns:a16="http://schemas.microsoft.com/office/drawing/2014/main" id="{147FDE4C-2031-E31C-6AED-73F7E94AAE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3" y="-1068070"/>
            <a:ext cx="3087439" cy="6858000"/>
          </a:xfrm>
          <a:prstGeom prst="rect">
            <a:avLst/>
          </a:prstGeom>
        </p:spPr>
      </p:pic>
      <p:pic>
        <p:nvPicPr>
          <p:cNvPr id="38" name="Picture 37" descr="A sandwich with meat and cheese on it&#10;&#10;Description automatically generated">
            <a:extLst>
              <a:ext uri="{FF2B5EF4-FFF2-40B4-BE49-F238E27FC236}">
                <a16:creationId xmlns:a16="http://schemas.microsoft.com/office/drawing/2014/main" id="{C99C6306-4FF2-E4FE-A72E-80EB9EC4AD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3" y="-1352550"/>
            <a:ext cx="3087439" cy="6858000"/>
          </a:xfrm>
          <a:prstGeom prst="rect">
            <a:avLst/>
          </a:prstGeom>
        </p:spPr>
      </p:pic>
      <p:pic>
        <p:nvPicPr>
          <p:cNvPr id="40" name="Picture 39" descr="A group of peppers on a plate&#10;&#10;Description automatically generated">
            <a:extLst>
              <a:ext uri="{FF2B5EF4-FFF2-40B4-BE49-F238E27FC236}">
                <a16:creationId xmlns:a16="http://schemas.microsoft.com/office/drawing/2014/main" id="{9EA85996-B1CF-4D70-0773-E459210A90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42" y="1327278"/>
            <a:ext cx="3087439" cy="6858000"/>
          </a:xfrm>
          <a:prstGeom prst="rect">
            <a:avLst/>
          </a:prstGeom>
        </p:spPr>
      </p:pic>
      <p:pic>
        <p:nvPicPr>
          <p:cNvPr id="42" name="Picture 41" descr="A bowl of soup on a table&#10;&#10;Description automatically generated">
            <a:extLst>
              <a:ext uri="{FF2B5EF4-FFF2-40B4-BE49-F238E27FC236}">
                <a16:creationId xmlns:a16="http://schemas.microsoft.com/office/drawing/2014/main" id="{5B84091A-1B58-363E-3AE4-34517683E5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20" y="763874"/>
            <a:ext cx="3087439" cy="6858000"/>
          </a:xfrm>
          <a:prstGeom prst="rect">
            <a:avLst/>
          </a:prstGeom>
        </p:spPr>
      </p:pic>
      <p:pic>
        <p:nvPicPr>
          <p:cNvPr id="44" name="Picture 43" descr="A bowl of food with vegetables&#10;&#10;Description automatically generated">
            <a:extLst>
              <a:ext uri="{FF2B5EF4-FFF2-40B4-BE49-F238E27FC236}">
                <a16:creationId xmlns:a16="http://schemas.microsoft.com/office/drawing/2014/main" id="{936180E5-0562-E75C-17A6-6B8AEEFBD9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0" y="-64293"/>
            <a:ext cx="3087439" cy="6858000"/>
          </a:xfrm>
          <a:prstGeom prst="rect">
            <a:avLst/>
          </a:prstGeom>
        </p:spPr>
      </p:pic>
      <p:pic>
        <p:nvPicPr>
          <p:cNvPr id="46" name="Picture 45" descr="A bowl of food with red beans&#10;&#10;Description automatically generated">
            <a:extLst>
              <a:ext uri="{FF2B5EF4-FFF2-40B4-BE49-F238E27FC236}">
                <a16:creationId xmlns:a16="http://schemas.microsoft.com/office/drawing/2014/main" id="{E10F9CD2-86BF-3FEA-EB8D-2613A378C2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09" y="1048354"/>
            <a:ext cx="3087439" cy="6858000"/>
          </a:xfrm>
          <a:prstGeom prst="rect">
            <a:avLst/>
          </a:prstGeom>
        </p:spPr>
      </p:pic>
      <p:pic>
        <p:nvPicPr>
          <p:cNvPr id="48" name="Picture 47" descr="A plate of food with tomatoes and spinach&#10;&#10;Description automatically generated">
            <a:extLst>
              <a:ext uri="{FF2B5EF4-FFF2-40B4-BE49-F238E27FC236}">
                <a16:creationId xmlns:a16="http://schemas.microsoft.com/office/drawing/2014/main" id="{EFEF11EE-614E-B723-0493-1EFECE57CE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423" y="1826404"/>
            <a:ext cx="3087439" cy="6858000"/>
          </a:xfrm>
          <a:prstGeom prst="rect">
            <a:avLst/>
          </a:prstGeom>
        </p:spPr>
      </p:pic>
      <p:pic>
        <p:nvPicPr>
          <p:cNvPr id="50" name="Picture 49" descr="Food on a tray with limes and a black text&#10;&#10;Description automatically generated">
            <a:extLst>
              <a:ext uri="{FF2B5EF4-FFF2-40B4-BE49-F238E27FC236}">
                <a16:creationId xmlns:a16="http://schemas.microsoft.com/office/drawing/2014/main" id="{8A027A74-B422-B191-A617-52C3EFC0CB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10" y="-47102"/>
            <a:ext cx="30874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11957-9A07-6D92-E4D8-341BAE60576D}"/>
              </a:ext>
            </a:extLst>
          </p:cNvPr>
          <p:cNvSpPr txBox="1">
            <a:spLocks/>
          </p:cNvSpPr>
          <p:nvPr/>
        </p:nvSpPr>
        <p:spPr>
          <a:xfrm>
            <a:off x="2292206" y="1744822"/>
            <a:ext cx="7874000" cy="1486058"/>
          </a:xfrm>
          <a:prstGeom prst="rect">
            <a:avLst/>
          </a:prstGeom>
          <a:solidFill>
            <a:schemeClr val="bg1">
              <a:alpha val="73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9600" b="1" spc="50">
                <a:ln w="9525" cmpd="sng">
                  <a:noFill/>
                  <a:prstDash val="solid"/>
                </a:ln>
                <a:solidFill>
                  <a:srgbClr val="067A4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Good Food</a:t>
            </a:r>
            <a:endParaRPr lang="en-US" sz="9600" b="1" spc="50" dirty="0">
              <a:ln w="9525" cmpd="sng">
                <a:noFill/>
                <a:prstDash val="solid"/>
              </a:ln>
              <a:solidFill>
                <a:srgbClr val="067A46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FB19BD-4270-21E5-14DE-674B2F316492}"/>
              </a:ext>
            </a:extLst>
          </p:cNvPr>
          <p:cNvSpPr txBox="1">
            <a:spLocks/>
          </p:cNvSpPr>
          <p:nvPr/>
        </p:nvSpPr>
        <p:spPr>
          <a:xfrm>
            <a:off x="2292206" y="3230880"/>
            <a:ext cx="7874000" cy="1597818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9600" b="1" spc="50" dirty="0">
                <a:ln w="9525" cmpd="sng">
                  <a:noFill/>
                  <a:prstDash val="solid"/>
                </a:ln>
                <a:solidFill>
                  <a:srgbClr val="067A4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Happy People</a:t>
            </a:r>
            <a:endParaRPr lang="en-US" sz="9600" b="1" spc="50" dirty="0">
              <a:ln w="9525" cmpd="sng">
                <a:noFill/>
                <a:prstDash val="solid"/>
              </a:ln>
              <a:solidFill>
                <a:srgbClr val="067A46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7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F9E8-3DA5-3928-9817-351BA7D69B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C3A93CB-5711-2165-8833-CEE519629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87" y="863283"/>
            <a:ext cx="7942025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4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B6CD-74CD-B99C-267F-00047C34D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534" y="1843967"/>
            <a:ext cx="4490720" cy="3022917"/>
          </a:xfrm>
        </p:spPr>
        <p:txBody>
          <a:bodyPr anchor="ctr"/>
          <a:lstStyle/>
          <a:p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Fresh Inspiration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55698-0027-756C-D5C9-2FC04776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62312"/>
            <a:ext cx="304800" cy="333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F9974-2AA0-C9A0-EAC7-73DDF44E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057" y="0"/>
            <a:ext cx="3121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1F6B82-7B85-3ECF-381C-9189D6A6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057" y="0"/>
            <a:ext cx="30695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55698-0027-756C-D5C9-2FC04776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262312"/>
            <a:ext cx="304800" cy="3333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8AAFBB5-3027-A32E-3CC5-23A9B95668C1}"/>
              </a:ext>
            </a:extLst>
          </p:cNvPr>
          <p:cNvSpPr txBox="1">
            <a:spLocks/>
          </p:cNvSpPr>
          <p:nvPr/>
        </p:nvSpPr>
        <p:spPr>
          <a:xfrm>
            <a:off x="2015534" y="1843967"/>
            <a:ext cx="4490720" cy="3022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Fresh Inspiration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30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1F6B82-7B85-3ECF-381C-9189D6A6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72" y="-1"/>
            <a:ext cx="30695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55698-0027-756C-D5C9-2FC04776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262312"/>
            <a:ext cx="304800" cy="333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93FF3-F809-9A7A-6666-FFF0C5B7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90" y="-1"/>
            <a:ext cx="303007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C891C7E-D3B7-2AB2-C718-20ED83C7E06D}"/>
              </a:ext>
            </a:extLst>
          </p:cNvPr>
          <p:cNvSpPr/>
          <p:nvPr/>
        </p:nvSpPr>
        <p:spPr>
          <a:xfrm>
            <a:off x="6885225" y="5553075"/>
            <a:ext cx="887175" cy="8572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08901-5F55-F583-42A7-2478AC556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261" y="-1"/>
            <a:ext cx="3081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455698-0027-756C-D5C9-2FC04776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62312"/>
            <a:ext cx="304800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9DFA1-4B02-0996-460B-3DEE6AA19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841" y="-2"/>
            <a:ext cx="3087439" cy="6858000"/>
          </a:xfrm>
          <a:prstGeom prst="rect">
            <a:avLst/>
          </a:prstGeom>
        </p:spPr>
      </p:pic>
      <p:pic>
        <p:nvPicPr>
          <p:cNvPr id="8" name="Picture 7" descr="A pan of potatoes&#10;&#10;Description automatically generated">
            <a:extLst>
              <a:ext uri="{FF2B5EF4-FFF2-40B4-BE49-F238E27FC236}">
                <a16:creationId xmlns:a16="http://schemas.microsoft.com/office/drawing/2014/main" id="{A8839028-A326-2F1A-1F2A-3B54D27E0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02" y="-2"/>
            <a:ext cx="308743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941B9E2-7CAB-E9B6-955D-40C1DCCEE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74" y="1917539"/>
            <a:ext cx="4490720" cy="3022917"/>
          </a:xfrm>
        </p:spPr>
        <p:txBody>
          <a:bodyPr anchor="ctr"/>
          <a:lstStyle/>
          <a:p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Proposes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recipe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5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455698-0027-756C-D5C9-2FC04776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62312"/>
            <a:ext cx="304800" cy="333375"/>
          </a:xfrm>
          <a:prstGeom prst="rect">
            <a:avLst/>
          </a:prstGeom>
        </p:spPr>
      </p:pic>
      <p:pic>
        <p:nvPicPr>
          <p:cNvPr id="8" name="Picture 7" descr="A pan of potatoes&#10;&#10;Description automatically generated">
            <a:extLst>
              <a:ext uri="{FF2B5EF4-FFF2-40B4-BE49-F238E27FC236}">
                <a16:creationId xmlns:a16="http://schemas.microsoft.com/office/drawing/2014/main" id="{A8839028-A326-2F1A-1F2A-3B54D27E0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02" y="-2"/>
            <a:ext cx="308743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941B9E2-7CAB-E9B6-955D-40C1DCCEE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74" y="1917539"/>
            <a:ext cx="4490720" cy="3022917"/>
          </a:xfrm>
        </p:spPr>
        <p:txBody>
          <a:bodyPr anchor="ctr"/>
          <a:lstStyle/>
          <a:p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5F3F08A2-DA46-AD64-E8A6-4F94C3A7E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841" y="0"/>
            <a:ext cx="3087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B6CD-74CD-B99C-267F-00047C34D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534" y="1843967"/>
            <a:ext cx="4490720" cy="3022917"/>
          </a:xfrm>
        </p:spPr>
        <p:txBody>
          <a:bodyPr anchor="ctr"/>
          <a:lstStyle/>
          <a:p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to</a:t>
            </a:r>
            <a:b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meal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A90C8650-9CBA-BC76-707A-F1EA48DC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18" y="0"/>
            <a:ext cx="3087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B6CD-74CD-B99C-267F-00047C34D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840" y="1996367"/>
            <a:ext cx="6069374" cy="3022917"/>
          </a:xfrm>
        </p:spPr>
        <p:txBody>
          <a:bodyPr anchor="ctr"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Recomendations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ollage of food&#10;&#10;Description automatically generated">
            <a:extLst>
              <a:ext uri="{FF2B5EF4-FFF2-40B4-BE49-F238E27FC236}">
                <a16:creationId xmlns:a16="http://schemas.microsoft.com/office/drawing/2014/main" id="{833F44B0-62A0-9F62-36B2-C668640EB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18" y="0"/>
            <a:ext cx="3087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5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te of food with meat and noodles&#10;&#10;Description automatically generated">
            <a:extLst>
              <a:ext uri="{FF2B5EF4-FFF2-40B4-BE49-F238E27FC236}">
                <a16:creationId xmlns:a16="http://schemas.microsoft.com/office/drawing/2014/main" id="{3E0D2460-A111-5DD8-7FE3-813C4114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0" y="0"/>
            <a:ext cx="3087439" cy="6858000"/>
          </a:xfrm>
          <a:prstGeom prst="rect">
            <a:avLst/>
          </a:prstGeom>
        </p:spPr>
      </p:pic>
      <p:pic>
        <p:nvPicPr>
          <p:cNvPr id="4" name="Picture 3" descr="A collage of food&#10;&#10;Description automatically generated">
            <a:extLst>
              <a:ext uri="{FF2B5EF4-FFF2-40B4-BE49-F238E27FC236}">
                <a16:creationId xmlns:a16="http://schemas.microsoft.com/office/drawing/2014/main" id="{833F44B0-62A0-9F62-36B2-C668640EB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60" y="-1"/>
            <a:ext cx="3087439" cy="6858000"/>
          </a:xfrm>
          <a:prstGeom prst="rect">
            <a:avLst/>
          </a:prstGeom>
        </p:spPr>
      </p:pic>
      <p:pic>
        <p:nvPicPr>
          <p:cNvPr id="5" name="Picture 4" descr="A bowl of food on a plate&#10;&#10;Description automatically generated">
            <a:extLst>
              <a:ext uri="{FF2B5EF4-FFF2-40B4-BE49-F238E27FC236}">
                <a16:creationId xmlns:a16="http://schemas.microsoft.com/office/drawing/2014/main" id="{AEFE5FE1-6C56-763D-3E89-1678F7FA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720"/>
            <a:ext cx="308743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CBB4B8-4268-D4DD-EC28-0E77EC6C3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2" y="1330960"/>
            <a:ext cx="4086225" cy="563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EA8009-27F2-24E6-D98E-456E18F20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649" y="1163002"/>
            <a:ext cx="4105275" cy="5324475"/>
          </a:xfrm>
          <a:prstGeom prst="rect">
            <a:avLst/>
          </a:prstGeom>
        </p:spPr>
      </p:pic>
      <p:pic>
        <p:nvPicPr>
          <p:cNvPr id="12" name="Picture 11" descr="A collage of food&#10;&#10;Description automatically generated">
            <a:extLst>
              <a:ext uri="{FF2B5EF4-FFF2-40B4-BE49-F238E27FC236}">
                <a16:creationId xmlns:a16="http://schemas.microsoft.com/office/drawing/2014/main" id="{3A5A15BA-42A9-637E-2A18-483FA8EE3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1" y="-457200"/>
            <a:ext cx="3087439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DA7D37-83FB-89E8-00D5-9687A2507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33" y="1179830"/>
            <a:ext cx="4048125" cy="5962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02309C-6857-E1EF-6A6A-C19596E75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279" y="843281"/>
            <a:ext cx="3123679" cy="6055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1D746B-124E-76D9-CCC0-8AA64F2318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1151" y="111759"/>
            <a:ext cx="4029075" cy="4000500"/>
          </a:xfrm>
          <a:prstGeom prst="rect">
            <a:avLst/>
          </a:prstGeom>
        </p:spPr>
      </p:pic>
      <p:pic>
        <p:nvPicPr>
          <p:cNvPr id="10" name="Picture 9" descr="A pan of potatoes&#10;&#10;Description automatically generated">
            <a:extLst>
              <a:ext uri="{FF2B5EF4-FFF2-40B4-BE49-F238E27FC236}">
                <a16:creationId xmlns:a16="http://schemas.microsoft.com/office/drawing/2014/main" id="{3D39A820-D11A-9EC2-0CF0-5F05D3CDC0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62" y="-40641"/>
            <a:ext cx="3087439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B5A3E4-56CD-F125-869E-38473116D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6083" y="1744821"/>
            <a:ext cx="3343504" cy="429879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29D0A8-152F-BB18-D8DB-5246DAE07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blue casserole dish with macaroni and cheese&#10;&#10;Description automatically generated">
            <a:extLst>
              <a:ext uri="{FF2B5EF4-FFF2-40B4-BE49-F238E27FC236}">
                <a16:creationId xmlns:a16="http://schemas.microsoft.com/office/drawing/2014/main" id="{518E74A9-DEC8-6E36-F245-16CA062D85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76" y="721360"/>
            <a:ext cx="3087439" cy="6858000"/>
          </a:xfrm>
          <a:prstGeom prst="rect">
            <a:avLst/>
          </a:prstGeom>
        </p:spPr>
      </p:pic>
      <p:pic>
        <p:nvPicPr>
          <p:cNvPr id="13" name="Picture 12" descr="A plate of meat and vegetables&#10;&#10;Description automatically generated">
            <a:extLst>
              <a:ext uri="{FF2B5EF4-FFF2-40B4-BE49-F238E27FC236}">
                <a16:creationId xmlns:a16="http://schemas.microsoft.com/office/drawing/2014/main" id="{98E56730-6F63-099F-CF42-65E041545C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0" y="0"/>
            <a:ext cx="3087439" cy="6858000"/>
          </a:xfrm>
          <a:prstGeom prst="rect">
            <a:avLst/>
          </a:prstGeom>
        </p:spPr>
      </p:pic>
      <p:pic>
        <p:nvPicPr>
          <p:cNvPr id="17" name="Picture 16" descr="A food on a plate&#10;&#10;Description automatically generated">
            <a:extLst>
              <a:ext uri="{FF2B5EF4-FFF2-40B4-BE49-F238E27FC236}">
                <a16:creationId xmlns:a16="http://schemas.microsoft.com/office/drawing/2014/main" id="{31AC69DA-12D4-5AE9-AC89-644CC85F65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" y="-1984248"/>
            <a:ext cx="3087439" cy="6858000"/>
          </a:xfrm>
          <a:prstGeom prst="rect">
            <a:avLst/>
          </a:prstGeom>
        </p:spPr>
      </p:pic>
      <p:pic>
        <p:nvPicPr>
          <p:cNvPr id="21" name="Picture 20" descr="A bowl of coleslaw&#10;&#10;Description automatically generated">
            <a:extLst>
              <a:ext uri="{FF2B5EF4-FFF2-40B4-BE49-F238E27FC236}">
                <a16:creationId xmlns:a16="http://schemas.microsoft.com/office/drawing/2014/main" id="{E851E42D-F34A-C949-A7F8-E6D4698FBD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73" y="1352550"/>
            <a:ext cx="3087439" cy="6858000"/>
          </a:xfrm>
          <a:prstGeom prst="rect">
            <a:avLst/>
          </a:prstGeom>
        </p:spPr>
      </p:pic>
      <p:pic>
        <p:nvPicPr>
          <p:cNvPr id="26" name="Picture 25" descr="A bowl of soup with a drink and a slice of lime&#10;&#10;Description automatically generated">
            <a:extLst>
              <a:ext uri="{FF2B5EF4-FFF2-40B4-BE49-F238E27FC236}">
                <a16:creationId xmlns:a16="http://schemas.microsoft.com/office/drawing/2014/main" id="{DE942646-8CB7-265E-D03E-9D747221BC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24" y="-1393191"/>
            <a:ext cx="3087439" cy="6858000"/>
          </a:xfrm>
          <a:prstGeom prst="rect">
            <a:avLst/>
          </a:prstGeom>
        </p:spPr>
      </p:pic>
      <p:pic>
        <p:nvPicPr>
          <p:cNvPr id="28" name="Picture 27" descr="A bowl of chili with a spoon&#10;&#10;Description automatically generated">
            <a:extLst>
              <a:ext uri="{FF2B5EF4-FFF2-40B4-BE49-F238E27FC236}">
                <a16:creationId xmlns:a16="http://schemas.microsoft.com/office/drawing/2014/main" id="{7B3CF5E9-18C4-B2A0-D5B4-3D921FB9F0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37" y="-370523"/>
            <a:ext cx="3087439" cy="6858000"/>
          </a:xfrm>
          <a:prstGeom prst="rect">
            <a:avLst/>
          </a:prstGeom>
        </p:spPr>
      </p:pic>
      <p:pic>
        <p:nvPicPr>
          <p:cNvPr id="30" name="Picture 29" descr="A two burgers on a plate&#10;&#10;Description automatically generated">
            <a:extLst>
              <a:ext uri="{FF2B5EF4-FFF2-40B4-BE49-F238E27FC236}">
                <a16:creationId xmlns:a16="http://schemas.microsoft.com/office/drawing/2014/main" id="{9025837A-B4CA-5D0C-66FF-6E3F86E9D8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94" y="-881857"/>
            <a:ext cx="3087439" cy="6858000"/>
          </a:xfrm>
          <a:prstGeom prst="rect">
            <a:avLst/>
          </a:prstGeom>
        </p:spPr>
      </p:pic>
      <p:pic>
        <p:nvPicPr>
          <p:cNvPr id="32" name="Picture 31" descr="A screenshot of a phone screen with a pan full of food&#10;&#10;Description automatically generated">
            <a:extLst>
              <a:ext uri="{FF2B5EF4-FFF2-40B4-BE49-F238E27FC236}">
                <a16:creationId xmlns:a16="http://schemas.microsoft.com/office/drawing/2014/main" id="{1554852D-937E-00AC-A427-B5EF99AE3F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83" y="2166779"/>
            <a:ext cx="3087439" cy="6858000"/>
          </a:xfrm>
          <a:prstGeom prst="rect">
            <a:avLst/>
          </a:prstGeom>
        </p:spPr>
      </p:pic>
      <p:pic>
        <p:nvPicPr>
          <p:cNvPr id="34" name="Picture 33" descr="A bowl of food with shrimp&#10;&#10;Description automatically generated">
            <a:extLst>
              <a:ext uri="{FF2B5EF4-FFF2-40B4-BE49-F238E27FC236}">
                <a16:creationId xmlns:a16="http://schemas.microsoft.com/office/drawing/2014/main" id="{6493785B-AC31-B22D-B7E1-538FBE00A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61" y="2094834"/>
            <a:ext cx="3087439" cy="6858000"/>
          </a:xfrm>
          <a:prstGeom prst="rect">
            <a:avLst/>
          </a:prstGeom>
        </p:spPr>
      </p:pic>
      <p:pic>
        <p:nvPicPr>
          <p:cNvPr id="36" name="Picture 35" descr="A plate of food on a table&#10;&#10;Description automatically generated">
            <a:extLst>
              <a:ext uri="{FF2B5EF4-FFF2-40B4-BE49-F238E27FC236}">
                <a16:creationId xmlns:a16="http://schemas.microsoft.com/office/drawing/2014/main" id="{147FDE4C-2031-E31C-6AED-73F7E94AAE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33" y="-1068070"/>
            <a:ext cx="3087439" cy="6858000"/>
          </a:xfrm>
          <a:prstGeom prst="rect">
            <a:avLst/>
          </a:prstGeom>
        </p:spPr>
      </p:pic>
      <p:pic>
        <p:nvPicPr>
          <p:cNvPr id="38" name="Picture 37" descr="A sandwich with meat and cheese on it&#10;&#10;Description automatically generated">
            <a:extLst>
              <a:ext uri="{FF2B5EF4-FFF2-40B4-BE49-F238E27FC236}">
                <a16:creationId xmlns:a16="http://schemas.microsoft.com/office/drawing/2014/main" id="{C99C6306-4FF2-E4FE-A72E-80EB9EC4AD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73" y="-1352550"/>
            <a:ext cx="3087439" cy="6858000"/>
          </a:xfrm>
          <a:prstGeom prst="rect">
            <a:avLst/>
          </a:prstGeom>
        </p:spPr>
      </p:pic>
      <p:pic>
        <p:nvPicPr>
          <p:cNvPr id="40" name="Picture 39" descr="A group of peppers on a plate&#10;&#10;Description automatically generated">
            <a:extLst>
              <a:ext uri="{FF2B5EF4-FFF2-40B4-BE49-F238E27FC236}">
                <a16:creationId xmlns:a16="http://schemas.microsoft.com/office/drawing/2014/main" id="{9EA85996-B1CF-4D70-0773-E459210A90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42" y="1327278"/>
            <a:ext cx="3087439" cy="6858000"/>
          </a:xfrm>
          <a:prstGeom prst="rect">
            <a:avLst/>
          </a:prstGeom>
        </p:spPr>
      </p:pic>
      <p:pic>
        <p:nvPicPr>
          <p:cNvPr id="42" name="Picture 41" descr="A bowl of soup on a table&#10;&#10;Description automatically generated">
            <a:extLst>
              <a:ext uri="{FF2B5EF4-FFF2-40B4-BE49-F238E27FC236}">
                <a16:creationId xmlns:a16="http://schemas.microsoft.com/office/drawing/2014/main" id="{5B84091A-1B58-363E-3AE4-34517683E5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20" y="763874"/>
            <a:ext cx="3087439" cy="6858000"/>
          </a:xfrm>
          <a:prstGeom prst="rect">
            <a:avLst/>
          </a:prstGeom>
        </p:spPr>
      </p:pic>
      <p:pic>
        <p:nvPicPr>
          <p:cNvPr id="44" name="Picture 43" descr="A bowl of food with vegetables&#10;&#10;Description automatically generated">
            <a:extLst>
              <a:ext uri="{FF2B5EF4-FFF2-40B4-BE49-F238E27FC236}">
                <a16:creationId xmlns:a16="http://schemas.microsoft.com/office/drawing/2014/main" id="{936180E5-0562-E75C-17A6-6B8AEEFBD9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0" y="-64293"/>
            <a:ext cx="3087439" cy="6858000"/>
          </a:xfrm>
          <a:prstGeom prst="rect">
            <a:avLst/>
          </a:prstGeom>
        </p:spPr>
      </p:pic>
      <p:pic>
        <p:nvPicPr>
          <p:cNvPr id="46" name="Picture 45" descr="A bowl of food with red beans&#10;&#10;Description automatically generated">
            <a:extLst>
              <a:ext uri="{FF2B5EF4-FFF2-40B4-BE49-F238E27FC236}">
                <a16:creationId xmlns:a16="http://schemas.microsoft.com/office/drawing/2014/main" id="{E10F9CD2-86BF-3FEA-EB8D-2613A378C2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09" y="1048354"/>
            <a:ext cx="3087439" cy="6858000"/>
          </a:xfrm>
          <a:prstGeom prst="rect">
            <a:avLst/>
          </a:prstGeom>
        </p:spPr>
      </p:pic>
      <p:pic>
        <p:nvPicPr>
          <p:cNvPr id="48" name="Picture 47" descr="A plate of food with tomatoes and spinach&#10;&#10;Description automatically generated">
            <a:extLst>
              <a:ext uri="{FF2B5EF4-FFF2-40B4-BE49-F238E27FC236}">
                <a16:creationId xmlns:a16="http://schemas.microsoft.com/office/drawing/2014/main" id="{EFEF11EE-614E-B723-0493-1EFECE57CE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423" y="1826404"/>
            <a:ext cx="3087439" cy="6858000"/>
          </a:xfrm>
          <a:prstGeom prst="rect">
            <a:avLst/>
          </a:prstGeom>
        </p:spPr>
      </p:pic>
      <p:pic>
        <p:nvPicPr>
          <p:cNvPr id="50" name="Picture 49" descr="Food on a tray with limes and a black text&#10;&#10;Description automatically generated">
            <a:extLst>
              <a:ext uri="{FF2B5EF4-FFF2-40B4-BE49-F238E27FC236}">
                <a16:creationId xmlns:a16="http://schemas.microsoft.com/office/drawing/2014/main" id="{8A027A74-B422-B191-A617-52C3EFC0CB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10" y="-47102"/>
            <a:ext cx="3087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5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Fresh Inspiration</vt:lpstr>
      <vt:lpstr>Fresh Inspiration</vt:lpstr>
      <vt:lpstr>PowerPoint Presentation</vt:lpstr>
      <vt:lpstr>PowerPoint Presentation</vt:lpstr>
      <vt:lpstr>Proposes similar recipe</vt:lpstr>
      <vt:lpstr>Details included</vt:lpstr>
      <vt:lpstr>Add to meal plan</vt:lpstr>
      <vt:lpstr>Recomendations based on your choices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 Inspiration</dc:title>
  <dc:creator>Hübner, Dorit</dc:creator>
  <cp:lastModifiedBy>Dorit Hübner</cp:lastModifiedBy>
  <cp:revision>3</cp:revision>
  <dcterms:created xsi:type="dcterms:W3CDTF">2023-11-18T23:42:55Z</dcterms:created>
  <dcterms:modified xsi:type="dcterms:W3CDTF">2023-11-19T08:51:24Z</dcterms:modified>
</cp:coreProperties>
</file>